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Default Extension="png" ContentType="image/png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slideMasters/theme/theme.xml" ContentType="application/vnd.openxmlformats-officedocument.theme+xml"/>
  <Override PartName="/ppt/slides/slide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bffdfa25c2c54c59" /></Relationships>
</file>

<file path=ppt/presentation.xml><?xml version="1.0" encoding="utf-8"?>
<p:presentation xmlns:p="http://schemas.openxmlformats.org/presentationml/2006/main">
  <p:sldMasterIdLst>
    <p:sldMasterId xmlns:r="http://schemas.openxmlformats.org/officeDocument/2006/relationships" id="2147483649" r:id="rId1"/>
  </p:sldMasterIdLst>
  <p:sldIdLst>
    <p:sldId xmlns:r="http://schemas.openxmlformats.org/officeDocument/2006/relationships" id="260" r:id="rId6"/>
  </p:sldIdLst>
  <p:sldSz cx="12191695" cy="6858000"/>
  <p:notesSz cx="7772400" cy="10058400"/>
  <p:defaultTextStyle/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Id1" /><Relationship Type="http://schemas.openxmlformats.org/officeDocument/2006/relationships/theme" Target="/ppt/slideMasters/theme/theme.xml" Id="rId5" /><Relationship Type="http://schemas.openxmlformats.org/officeDocument/2006/relationships/slide" Target="/ppt/slides/slide.xml" Id="rId6" /></Relationships>
</file>

<file path=ppt/slideLayouts/_rels/slideLayout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Id3" /></Relationships>
</file>

<file path=ppt/slideLayouts/slideLayout.xml><?xml version="1.0" encoding="utf-8"?>
<p:sldLayout xmlns:p="http://schemas.openxmlformats.org/presentationml/2006/main">
  <p:cSld>
    <p:spTree>
      <p:nvGrpSpPr>
        <p:cNvPr id="258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Masters/_rels/slideMaster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2" /><Relationship Type="http://schemas.openxmlformats.org/officeDocument/2006/relationships/theme" Target="/ppt/slideMasters/theme/theme.xml" Id="rId4" /></Relationships>
</file>

<file path=ppt/slideMasters/slideMaster.xml><?xml version="1.0" encoding="utf-8"?>
<p:sldMaster xmlns:p="http://schemas.openxmlformats.org/presentationml/2006/main">
  <p:cSld>
    <p:spTree>
      <p:nvGrpSpPr>
        <p:cNvPr id="257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50" r:id="rId2"/>
  </p:sldLayoutIdLst>
  <p:txStyles>
    <p:titleStyle/>
    <p:bodyStyle/>
    <p:otherStyle/>
  </p:txStyles>
</p:sldMaster>
</file>

<file path=ppt/slideMasters/theme/theme.xml><?xml version="1.0" encoding="utf-8"?>
<a:theme xmlns:a="http://schemas.openxmlformats.org/drawingml/2006/main" name="Reporting Services 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Reporting Services Theme Elements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7" /><Relationship Type="http://schemas.openxmlformats.org/officeDocument/2006/relationships/image" Target="/ppt/media/image.png" Id="rId8" /><Relationship Type="http://schemas.openxmlformats.org/officeDocument/2006/relationships/image" Target="/ppt/media/image2.png" Id="rId9" /><Relationship Type="http://schemas.openxmlformats.org/officeDocument/2006/relationships/image" Target="/ppt/media/image3.png" Id="rId10" /></Relationships>
</file>

<file path=ppt/slides/slide.xml><?xml version="1.0" encoding="utf-8"?>
<p:sld xmlns:p="http://schemas.openxmlformats.org/presentationml/2006/main">
  <p:cSld>
    <p:spTree>
      <p:nvGrpSpPr>
        <p:cNvPr id="259" name=""/>
        <p:cNvGrpSpPr/>
        <p:nvPr/>
      </p:nvGrpSpPr>
      <p:grpSpPr>
        <a:xfrm xmlns:a="http://schemas.openxmlformats.org/drawingml/2006/main"/>
      </p:grpSpPr>
      <p:pic>
        <p:nvPicPr>
          <p:cNvPr id="261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756958" y="2942348"/>
            <a:ext cx="9198328" cy="238286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262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9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903643" y="3032484"/>
            <a:ext cx="9051642" cy="2189549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263" name=""/>
          <p:cNvSpPr/>
          <p:nvPr/>
        </p:nvSpPr>
        <p:spPr>
          <a:xfrm xmlns:a="http://schemas.openxmlformats.org/drawingml/2006/main">
            <a:off x="756958" y="5955495"/>
            <a:ext cx="1655456" cy="216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hr-Hr" sz="1000" b="0" i="0" u="none" strike="noStrike" dirty="0">
                <a:solidFill>
                  <a:srgbClr val="000000"/>
                </a:solidFill>
                <a:latin typeface="Times New Roman"/>
              </a:rPr>
              <a:t>Datum i vrijeme generisanja:</a:t>
            </a:r>
          </a:p>
        </p:txBody>
      </p:sp>
      <p:sp>
        <p:nvSpPr>
          <p:cNvPr id="264" name=""/>
          <p:cNvSpPr/>
          <p:nvPr/>
        </p:nvSpPr>
        <p:spPr>
          <a:xfrm xmlns:a="http://schemas.openxmlformats.org/drawingml/2006/main">
            <a:off x="2437812" y="5955495"/>
            <a:ext cx="1509599" cy="216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hr-Hr" sz="1000" b="0" i="0" u="none" strike="noStrike" dirty="0">
                <a:solidFill>
                  <a:srgbClr val="000000"/>
                </a:solidFill>
                <a:latin typeface="Times New Roman"/>
              </a:rPr>
              <a:t>12.10.2021. 13:20h</a:t>
            </a:r>
          </a:p>
        </p:txBody>
      </p:sp>
      <p:sp>
        <p:nvSpPr>
          <p:cNvPr id="265" name=""/>
          <p:cNvSpPr/>
          <p:nvPr/>
        </p:nvSpPr>
        <p:spPr>
          <a:xfrm xmlns:a="http://schemas.openxmlformats.org/drawingml/2006/main">
            <a:off x="756958" y="5488668"/>
            <a:ext cx="8910522" cy="4541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hr-Hr" sz="1050" b="0" i="0" u="none" strike="noStrike" dirty="0">
                <a:solidFill>
                  <a:srgbClr val="000000"/>
                </a:solidFill>
                <a:latin typeface="Times New Roman"/>
              </a:rPr>
              <a:t>*Kandidati iz država nastalih nakon raspada SFRJ</a:t>
            </a:r>
          </a:p>
          <a:p xmlns:a="http://schemas.openxmlformats.org/drawingml/2006/main">
            <a:pPr marL="0" marR="0" indent="0" algn="l" rtl="0"/>
            <a:r>
              <a:rPr lang="hr-Hr" sz="1050" b="0" i="0" u="none" strike="noStrike" dirty="0">
                <a:solidFill>
                  <a:srgbClr val="000000"/>
                </a:solidFill>
                <a:latin typeface="Times New Roman"/>
              </a:rPr>
              <a:t>**Prema Članu 11. teksta Konkursa za upis studenata u prvu godinu prvog ciklusa i integriranog studija na Univerzitetu u Sarajevu u studijskoj 2021/2022. godini</a:t>
            </a:r>
          </a:p>
        </p:txBody>
      </p:sp>
      <p:sp>
        <p:nvSpPr>
          <p:cNvPr id="266" name=""/>
          <p:cNvSpPr/>
          <p:nvPr/>
        </p:nvSpPr>
        <p:spPr>
          <a:xfrm xmlns:a="http://schemas.openxmlformats.org/drawingml/2006/main">
            <a:off x="779818" y="521925"/>
            <a:ext cx="1928476" cy="636905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0" tIns="0" rIns="0" bIns="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hr-Hr" sz="1200" b="0" i="0" u="none" strike="noStrike" dirty="0">
                <a:solidFill>
                  <a:srgbClr val="000000"/>
                </a:solidFill>
                <a:latin typeface="Times New Roman"/>
              </a:rPr>
              <a:t>Bosna i Hercegovina</a:t>
            </a:r>
          </a:p>
          <a:p xmlns:a="http://schemas.openxmlformats.org/drawingml/2006/main">
            <a:pPr marL="0" marR="0" indent="0" algn="l" rtl="0"/>
            <a:r>
              <a:rPr lang="hr-Hr" sz="1200" b="0" i="0" u="none" strike="noStrike" dirty="0">
                <a:solidFill>
                  <a:srgbClr val="000000"/>
                </a:solidFill>
                <a:latin typeface="Times New Roman"/>
              </a:rPr>
              <a:t>Federacija Bosne i Hercegovine</a:t>
            </a:r>
          </a:p>
          <a:p xmlns:a="http://schemas.openxmlformats.org/drawingml/2006/main">
            <a:pPr marL="0" marR="0" indent="0" algn="l" rtl="0"/>
            <a:r>
              <a:rPr lang="hr-Hr" sz="1200" b="0" i="0" u="none" strike="noStrike" dirty="0">
                <a:solidFill>
                  <a:srgbClr val="000000"/>
                </a:solidFill>
                <a:latin typeface="Times New Roman"/>
              </a:rPr>
              <a:t>KANTON SARAJEVO</a:t>
            </a:r>
          </a:p>
        </p:txBody>
      </p:sp>
      <p:sp>
        <p:nvSpPr>
          <p:cNvPr id="267" name=""/>
          <p:cNvSpPr/>
          <p:nvPr/>
        </p:nvSpPr>
        <p:spPr>
          <a:xfrm xmlns:a="http://schemas.openxmlformats.org/drawingml/2006/main">
            <a:off x="1017944" y="2135687"/>
            <a:ext cx="7996125" cy="50175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hr-Hr" sz="1200" b="0" i="0" u="none" strike="noStrike" dirty="0">
                <a:solidFill>
                  <a:srgbClr val="000000"/>
                </a:solidFill>
                <a:latin typeface="Times New Roman"/>
              </a:rPr>
              <a:t>KONAČNA RANG LISTA KANDIDATA ZA UPIS U PRVU GODINU II CIKLUSA STUDIJA STUDIJSKA 2021/2022. GODINA (I UPISNI ROK)</a:t>
            </a:r>
          </a:p>
        </p:txBody>
      </p:sp>
      <p:pic>
        <p:nvPicPr>
          <p:cNvPr id="268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0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673761" y="611333"/>
            <a:ext cx="833796" cy="844801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269" name=""/>
          <p:cNvSpPr/>
          <p:nvPr/>
        </p:nvSpPr>
        <p:spPr>
          <a:xfrm xmlns:a="http://schemas.openxmlformats.org/drawingml/2006/main">
            <a:off x="1017943" y="1570437"/>
            <a:ext cx="7996125" cy="50175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b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hr-Hr" sz="1200" b="0" i="0" u="none" strike="noStrike" dirty="0">
                <a:solidFill>
                  <a:srgbClr val="000000"/>
                </a:solidFill>
                <a:latin typeface="Times New Roman"/>
              </a:rPr>
              <a:t>Pedagoški fakultet
Predškolski odgoj</a:t>
            </a:r>
          </a:p>
        </p:txBody>
      </p:sp>
    </p:spTree>
  </p:cSld>
  <p:clrMapOvr>
    <a:masterClrMapping xmlns:a="http://schemas.openxmlformats.org/drawingml/2006/main"/>
  </p:clrMapOvr>
</p:sld>
</file>